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6"/>
  </p:notesMasterIdLst>
  <p:sldIdLst>
    <p:sldId id="256" r:id="rId2"/>
    <p:sldId id="36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60" r:id="rId104"/>
    <p:sldId id="359" r:id="rId105"/>
  </p:sldIdLst>
  <p:sldSz cx="9144000" cy="5143500" type="screen16x9"/>
  <p:notesSz cx="6858000" cy="9144000"/>
  <p:embeddedFontLst>
    <p:embeddedFont>
      <p:font typeface="Alfa Slab One" panose="020B0604020202020204" charset="0"/>
      <p:regular r:id="rId107"/>
    </p:embeddedFont>
    <p:embeddedFont>
      <p:font typeface="Merriweather" panose="00000500000000000000" pitchFamily="2" charset="0"/>
      <p:regular r:id="rId108"/>
      <p:bold r:id="rId109"/>
      <p:italic r:id="rId110"/>
      <p:boldItalic r:id="rId1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44E191-05DB-4CB8-807A-C310CF80B4CE}" v="1" dt="2025-09-19T02:05:39.4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113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font" Target="fonts/font1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font" Target="fonts/font2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3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4.fntdata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805ebc9804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805ebc9804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661b92164e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661b92164e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3661b92164e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3661b92164e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661b92164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3661b92164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661b92164e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3661b92164e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661b92164e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3661b92164e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805ebc9804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805ebc9804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805ebc9804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805ebc9804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805ebc980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805ebc980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805ebc9804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805ebc9804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805ebc9804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805ebc9804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805ebc9804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805ebc9804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805ebc9804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805ebc9804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805ebc9804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805ebc9804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805ebc9804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805ebc9804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29E6A579-8388-48B1-EC6E-836006121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487A996A-D079-7442-395F-B65B9A47E3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2232457A-AD5C-4A48-CC96-0927FB51AF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497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805ebc9804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805ebc9804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805ebc9804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805ebc9804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805ebc9804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805ebc9804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661734f8e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661734f8e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61734f8e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661734f8e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661734f8e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661734f8e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61734f8e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61734f8e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805ebc9804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805ebc9804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805ebc9804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805ebc9804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805ebc9804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805ebc9804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7ed7f060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7ed7f060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805ebc9804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805ebc9804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61734f8e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661734f8e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805ebc980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805ebc9804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805ebc9804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805ebc9804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805ebc9804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805ebc9804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805ebc9804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805ebc9804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805ebc9804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805ebc9804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658c04193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658c04193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658c04193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658c04193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7ed7f0604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7ed7f0604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5823beb81_0_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5823beb81_0_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65823beb81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65823beb81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65823beb81_0_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65823beb81_0_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658c04193d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658c04193d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65823beb81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65823beb81_0_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65823beb81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65823beb81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65823beb81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65823beb81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58c04193d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658c04193d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65823beb81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65823beb81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65823beb81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65823beb81_0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661734f8e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661734f8e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805ebc980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805ebc980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65823beb81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65823beb81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65823beb81_0_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65823beb81_0_8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65823beb81_0_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65823beb81_0_8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805ebc980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805ebc980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658c04193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658c04193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658c04193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658c04193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658c04193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658c04193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658c04193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658c04193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658c04193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658c04193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658c04193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658c04193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7ed7f0604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7ed7f0604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658c04193d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658c04193d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658c04193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658c04193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65823beb81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65823beb81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65823beb81_0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65823beb81_0_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65823beb81_0_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65823beb81_0_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65823beb81_0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65823beb81_0_8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805ebc980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805ebc980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65823beb81_0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65823beb81_0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805ebc980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805ebc9804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805ebc980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805ebc9804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7ed7f0604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7ed7f0604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65823beb81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65823beb81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65823beb81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65823beb81_0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65823beb81_0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65823beb81_0_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805ebc980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805ebc980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65823beb81_0_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65823beb81_0_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65823beb81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65823beb81_0_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65823beb81_0_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65823beb81_0_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65823beb81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65823beb81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65823beb81_0_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65823beb81_0_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80cd3f0c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80cd3f0c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7ed7f0604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7ed7f0604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805ebc980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805ebc980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65823beb81_0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65823beb81_0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658c04193d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658c04193d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658c04193d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658c04193d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661734f8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661734f8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658c04193d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3658c04193d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658c04193d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658c04193d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658c04193d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658c04193d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658c04193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3658c04193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658c04193d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658c04193d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805ebc980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805ebc980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658c04193d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658c04193d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658c04193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658c04193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658c04193d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658c04193d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658c04193d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3658c04193d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805ebc980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805ebc980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805ebc9804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3805ebc9804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805ebc9804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3805ebc9804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661b92164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661b92164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661b92164e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661b92164e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661b92164e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661b92164e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 advTm="700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 advTm="7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 advTm="7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 advTm="700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 advTm="7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 advTm="700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 advTm="700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 advTm="700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 advTm="700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 advTm="700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 advTm="7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 advTm="7000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://www.youtube.com/watch?v=fUvlSNXCvEQ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jpeg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7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1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 title="20150530_143542.JPG"/>
          <p:cNvPicPr preferRelativeResize="0"/>
          <p:nvPr/>
        </p:nvPicPr>
        <p:blipFill rotWithShape="1">
          <a:blip r:embed="rId3">
            <a:alphaModFix/>
          </a:blip>
          <a:srcRect r="18026" b="12686"/>
          <a:stretch/>
        </p:blipFill>
        <p:spPr>
          <a:xfrm>
            <a:off x="304800" y="711600"/>
            <a:ext cx="6775598" cy="40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1" descr="Classic Car template with vintage style, retro car (Provided by Getty Images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8375" y="60475"/>
            <a:ext cx="1830900" cy="1830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cover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113" title="20250522_11234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00" y="152400"/>
            <a:ext cx="3629100" cy="4838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96" name="Google Shape;596;p113" descr="03_15_04_DENVER,CO-Homeless men and women gathered at the steps of the City and County Building to garner support for a tent city. The tent city, they say, would give them shelter and a place to call home. The idea has worked in other cities around the na (Provided by Denver Post via Getty Images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1427" y="348875"/>
            <a:ext cx="5057771" cy="338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136025"/>
            <a:ext cx="2938500" cy="16002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Tm="7000">
    <p:wheel spokes="1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114" title="20250531_132208.jpg"/>
          <p:cNvPicPr preferRelativeResize="0"/>
          <p:nvPr/>
        </p:nvPicPr>
        <p:blipFill rotWithShape="1">
          <a:blip r:embed="rId3">
            <a:alphaModFix/>
          </a:blip>
          <a:srcRect t="13537" b="17743"/>
          <a:stretch/>
        </p:blipFill>
        <p:spPr>
          <a:xfrm>
            <a:off x="1868638" y="149188"/>
            <a:ext cx="5287976" cy="484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cover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115" title="20160618_17351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50" y="152399"/>
            <a:ext cx="2721770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115" title="20160618_17290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1220" y="152399"/>
            <a:ext cx="2721770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15" title="20160408_15540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3800" y="152399"/>
            <a:ext cx="2721770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117" title="20240831_14193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wheel spokes="1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116" title="20240831_14211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22365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000">
        <p:checker/>
      </p:transition>
    </mc:Choice>
    <mc:Fallback xmlns="">
      <p:transition spd="slow" advTm="7000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 descr="Classic Car template with vintage style, retro car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375" y="60475"/>
            <a:ext cx="1830900" cy="1830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7" name="Google Shape;107;p22" title="image00000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wind"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 descr="Classic Car template with vintage style, retro car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375" y="60475"/>
            <a:ext cx="1830900" cy="1830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3" name="Google Shape;113;p23" title="image00000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645350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4" descr="Classic Car template with vintage style, retro car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375" y="60475"/>
            <a:ext cx="1830900" cy="1830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9" name="Google Shape;119;p24" title="image00000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prism isContent="1" isInverted="1"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 descr="Classic Car template with vintage style, retro car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375" y="60475"/>
            <a:ext cx="1830900" cy="1830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5" name="Google Shape;125;p25" title="image00000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645429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r"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6" descr="Classic Car template with vintage style, retro car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375" y="60475"/>
            <a:ext cx="1830900" cy="1830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1" name="Google Shape;131;p26" title="image00000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645429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14:ferris dir="l"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7" descr="Classic Car template with vintage style, retro car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375" y="60475"/>
            <a:ext cx="1830900" cy="1830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7" name="Google Shape;137;p27" title="image00000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645350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conveyor dir="l"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8" descr="Classic Car template with vintage style, retro car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375" y="60475"/>
            <a:ext cx="1830900" cy="1830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3" name="Google Shape;143;p28" title="20170529_095201_001.JPG"/>
          <p:cNvPicPr preferRelativeResize="0"/>
          <p:nvPr/>
        </p:nvPicPr>
        <p:blipFill rotWithShape="1">
          <a:blip r:embed="rId4">
            <a:alphaModFix/>
          </a:blip>
          <a:srcRect t="22046" b="21102"/>
          <a:stretch/>
        </p:blipFill>
        <p:spPr>
          <a:xfrm>
            <a:off x="1492590" y="238575"/>
            <a:ext cx="4617173" cy="4666327"/>
          </a:xfrm>
          <a:prstGeom prst="rect">
            <a:avLst/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 advTm="7000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102"/>
            </a:gs>
            <a:gs pos="100000">
              <a:srgbClr val="795C0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9" title="20150620_14162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1" y="152399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102"/>
            </a:gs>
            <a:gs pos="100000">
              <a:srgbClr val="795C0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0" title="20150620_14183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1" y="152399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000">
        <p14:ripple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>
          <a:extLst>
            <a:ext uri="{FF2B5EF4-FFF2-40B4-BE49-F238E27FC236}">
              <a16:creationId xmlns:a16="http://schemas.microsoft.com/office/drawing/2014/main" id="{BBAF0AF8-8D29-64CC-863B-523682067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5777FA38-8F13-7F43-0D6C-EC953265347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rot="391559">
            <a:off x="421289" y="2233661"/>
            <a:ext cx="8520610" cy="20527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rPr>
              <a:t>VFW Post 10065 </a:t>
            </a:r>
            <a:endParaRPr b="1">
              <a:solidFill>
                <a:srgbClr val="07376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54A49D55-8D21-5E06-3992-BED023AD97E1}"/>
              </a:ext>
            </a:extLst>
          </p:cNvPr>
          <p:cNvSpPr txBox="1"/>
          <p:nvPr/>
        </p:nvSpPr>
        <p:spPr>
          <a:xfrm rot="506670">
            <a:off x="233665" y="4190891"/>
            <a:ext cx="5389126" cy="144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Happy 50th Anniversary</a:t>
            </a:r>
            <a:endParaRPr sz="3100"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040785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7000">
        <p15:prstTrans prst="curtains"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102"/>
            </a:gs>
            <a:gs pos="100000">
              <a:srgbClr val="795C0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1" title="20150620_14165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1" y="152399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7000">
        <p14:pan dir="u"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2" title="20160325_15155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3" title="20160325_15544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1700"/>
            <a:ext cx="2721900" cy="4838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9" name="Google Shape;169;p33" title="20160325_15161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7963" y="894150"/>
            <a:ext cx="5964900" cy="335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peelOff"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4" title="IMAG024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219" y="152400"/>
            <a:ext cx="8557563" cy="48387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5" title="IMAG019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219" y="152400"/>
            <a:ext cx="855756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6" title="IMAG018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219" y="152400"/>
            <a:ext cx="855756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7" title="IMAG018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219" y="152400"/>
            <a:ext cx="855756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8" title="20170617_12573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000">
        <p14:doors dir="vert"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9" title="20160325_15563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0" title="20160325_15591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drape"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descr="Hey!&#10;&#10;Here is 12 minutes and 25 seconds of jazz music to calm and relax your body and mind.  Hope this helps you re-center and take a moment for yourself. &#10;&#10;The visuals were edited and arranged by me, using free video footage. &#10;&#10;Music:&#10;Songs sourced from YouTube Audio Library &#10;0:00 Old Bossa by Twin Musicom &#10;Old Bossa by Twin Musicom is licensed under a Creative Commons Attribution license (https://creativecommons.org/licenses/by/4.0/)&#10;Artist: http://www.twinmusicom.org/&#10;&#10;2:27 Airport Lounge - Disco Ultralounge by Kevin MacLeod&#10;Airport Lounge - Disco Ultralounge by Kevin MacLeod is licensed under a Creative Commons Attribution license (https://creativecommons.org/licenses/by/4.0/)&#10;Source: http://incompetech.com/music/royalty-free/index.html?isrc=USUAN1100806&#10;Artist: http://incompetech.com/&#10;&#10;7:30 Walk Through the Park by TrackTribe&#10;&#10;10:11 Ipanema Daydream by Bird Creek &#10;&#10;12:09 Ersatz Bossa Sting by John Deley and the 41 Players&#10;&#10;&#10;&#10;LINKS:&#10;lamonika_pellicer on Instagram &#10;lamonika gabrielle on Etsy https://www.etsy.com/shop/lamonikagabrielle&#10;&#10;FTC Disclaimer: All opinions expressed are my own and i have purchased everything with my own money &#10;&#10;#jazz #calmingmusic #relaxingjazz #studymusic #study #focus #music #jazzmusic #jazzmusictorelaxto #musictocalmthenerves #calmmusic #cleaningmusic #lamonikagabrielle #focusmusic #workmusic" title="12 Minutes of Jazz Music for Relaxation and Calm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0" y="1714500"/>
            <a:ext cx="3048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 title="20250526_08565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1875" y="4050"/>
            <a:ext cx="3951600" cy="5268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2" name="Google Shape;62;p14" title="20250526_085547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2575" y="-62550"/>
            <a:ext cx="3951600" cy="5268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3" name="Google Shape;63;p14" title="20250526_085631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47300" y="-61362"/>
            <a:ext cx="4049400" cy="5399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1" title="20170617_12571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325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2" title="IMAG020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89" y="0"/>
            <a:ext cx="909662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3" title="20150619_093554_0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:circle/>
      </p:transition>
    </mc:Choice>
    <mc:Fallback xmlns="">
      <p:transition spd="slow" advTm="7000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4" title="20150511_21035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14:prism isContent="1"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5" title="IMG_426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5" title="image00000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5550" y="152400"/>
            <a:ext cx="362795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6" title="image000004_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5250" y="152400"/>
            <a:ext cx="645350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7"/>
          <p:cNvSpPr/>
          <p:nvPr/>
        </p:nvSpPr>
        <p:spPr>
          <a:xfrm rot="-201">
            <a:off x="4099920" y="1302561"/>
            <a:ext cx="5121600" cy="429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47"/>
          <p:cNvSpPr/>
          <p:nvPr/>
        </p:nvSpPr>
        <p:spPr>
          <a:xfrm>
            <a:off x="-7" y="-89828"/>
            <a:ext cx="5121600" cy="42915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2" name="Google Shape;242;p47" title="image000000.JPG"/>
          <p:cNvPicPr preferRelativeResize="0"/>
          <p:nvPr/>
        </p:nvPicPr>
        <p:blipFill rotWithShape="1">
          <a:blip r:embed="rId3">
            <a:alphaModFix/>
          </a:blip>
          <a:srcRect l="24619" t="19588"/>
          <a:stretch/>
        </p:blipFill>
        <p:spPr>
          <a:xfrm rot="682782">
            <a:off x="1987226" y="503786"/>
            <a:ext cx="5169527" cy="413579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fallOver"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8" title="IMAG033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50" y="124487"/>
            <a:ext cx="8656323" cy="489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pageCurlDouble"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9" title="-186575983720993866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348" y="455002"/>
            <a:ext cx="8719200" cy="4233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66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51" title="20170617_185840.JPG"/>
          <p:cNvPicPr preferRelativeResize="0"/>
          <p:nvPr/>
        </p:nvPicPr>
        <p:blipFill rotWithShape="1">
          <a:blip r:embed="rId3">
            <a:alphaModFix/>
          </a:blip>
          <a:srcRect l="7630" r="10321"/>
          <a:stretch/>
        </p:blipFill>
        <p:spPr>
          <a:xfrm>
            <a:off x="1042876" y="152400"/>
            <a:ext cx="705824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076D2"/>
            </a:gs>
            <a:gs pos="100000">
              <a:srgbClr val="09305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 title="20220530_09523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100" cy="4838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Tm="7000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52" title="20170617_18564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900" y="439250"/>
            <a:ext cx="7582198" cy="4265001"/>
          </a:xfrm>
          <a:prstGeom prst="rect">
            <a:avLst/>
          </a:prstGeom>
          <a:noFill/>
          <a:ln w="15240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 advTm="7000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53" title="IMAG032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701" y="117051"/>
            <a:ext cx="8682598" cy="490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drape"/>
      </p:transition>
    </mc:Choice>
    <mc:Fallback xmlns="">
      <p:transition spd="slow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54" title="IMAG030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977" y="767850"/>
            <a:ext cx="7498051" cy="4239626"/>
          </a:xfrm>
          <a:prstGeom prst="rect">
            <a:avLst/>
          </a:prstGeom>
          <a:noFill/>
          <a:ln w="152400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8" name="Google Shape;278;p54"/>
          <p:cNvSpPr txBox="1"/>
          <p:nvPr/>
        </p:nvSpPr>
        <p:spPr>
          <a:xfrm>
            <a:off x="1118400" y="767850"/>
            <a:ext cx="6907200" cy="9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rPr>
              <a:t>Back in the Day</a:t>
            </a:r>
            <a:endParaRPr sz="3100">
              <a:solidFill>
                <a:schemeClr val="dk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  <p:transition spd="slow" advTm="7000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5" title="IMAG024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5756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5" title="IMAG020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89" y="0"/>
            <a:ext cx="909662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5" title="IMAG020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89" y="0"/>
            <a:ext cx="909662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14:switch dir="r"/>
      </p:transition>
    </mc:Choice>
    <mc:Fallback xmlns="">
      <p:transition spd="slow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56" title="IMAG019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5756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56" title="IMAG018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89" y="0"/>
            <a:ext cx="909662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6" title="IMAG018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89" y="0"/>
            <a:ext cx="909662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6" title="IMAG015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89" y="0"/>
            <a:ext cx="909662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000">
        <p14:doors dir="vert"/>
      </p:transition>
    </mc:Choice>
    <mc:Fallback xmlns="">
      <p:transition spd="slow" advTm="7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57" title="IMAG014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5756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58" title="IMAG014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5756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58" title="IMAG0145.jpg"/>
          <p:cNvPicPr preferRelativeResize="0"/>
          <p:nvPr/>
        </p:nvPicPr>
        <p:blipFill rotWithShape="1">
          <a:blip r:embed="rId4">
            <a:alphaModFix/>
          </a:blip>
          <a:srcRect t="23383"/>
          <a:stretch/>
        </p:blipFill>
        <p:spPr>
          <a:xfrm>
            <a:off x="2513250" y="152400"/>
            <a:ext cx="357106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9" title="IMAG01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5756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drape"/>
      </p:transition>
    </mc:Choice>
    <mc:Fallback xmlns="">
      <p:transition spd="slow" advTm="7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00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0"/>
          <p:cNvSpPr/>
          <p:nvPr/>
        </p:nvSpPr>
        <p:spPr>
          <a:xfrm>
            <a:off x="557250" y="142800"/>
            <a:ext cx="8029500" cy="4857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5" name="Google Shape;315;p60" title="IMAG0071.jpg"/>
          <p:cNvPicPr preferRelativeResize="0"/>
          <p:nvPr/>
        </p:nvPicPr>
        <p:blipFill rotWithShape="1">
          <a:blip r:embed="rId3">
            <a:alphaModFix/>
          </a:blip>
          <a:srcRect l="11298" r="12569" b="6681"/>
          <a:stretch/>
        </p:blipFill>
        <p:spPr>
          <a:xfrm>
            <a:off x="1167000" y="211950"/>
            <a:ext cx="6810000" cy="471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Tm="7000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1"/>
          <p:cNvSpPr/>
          <p:nvPr/>
        </p:nvSpPr>
        <p:spPr>
          <a:xfrm>
            <a:off x="665700" y="236250"/>
            <a:ext cx="7812600" cy="46710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1" name="Google Shape;321;p61" title="Resized_IMAG0203_105582139812900.JPG"/>
          <p:cNvPicPr preferRelativeResize="0"/>
          <p:nvPr/>
        </p:nvPicPr>
        <p:blipFill rotWithShape="1">
          <a:blip r:embed="rId3">
            <a:alphaModFix/>
          </a:blip>
          <a:srcRect l="5844" t="7927" r="3254"/>
          <a:stretch/>
        </p:blipFill>
        <p:spPr>
          <a:xfrm>
            <a:off x="1167538" y="510875"/>
            <a:ext cx="6808800" cy="412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7000">
        <p15:prstTrans prst="curtains"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 title="Resized_image000000_10718237873994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8" cy="4838699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drape"/>
      </p:transition>
    </mc:Choice>
    <mc:Fallback xmlns="">
      <p:transition spd="slow" advTm="7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62" title="20180616_14281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50" y="544850"/>
            <a:ext cx="8343900" cy="4053799"/>
          </a:xfrm>
          <a:prstGeom prst="rect">
            <a:avLst/>
          </a:prstGeom>
          <a:noFill/>
          <a:ln w="1524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 advTm="7000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63" title="20180616_19403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294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comb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64" title="20180616_17150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775" y="261587"/>
            <a:ext cx="6160451" cy="4620326"/>
          </a:xfrm>
          <a:prstGeom prst="rect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 advTm="7000">
    <p:wheel spokes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65" title="20180616_17061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425" y="152400"/>
            <a:ext cx="6451599" cy="4838700"/>
          </a:xfrm>
          <a:prstGeom prst="rect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66" title="20180616_17073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000" y="272912"/>
            <a:ext cx="6130227" cy="4597674"/>
          </a:xfrm>
          <a:prstGeom prst="rect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14:ferris dir="l"/>
      </p:transition>
    </mc:Choice>
    <mc:Fallback xmlns="">
      <p:transition spd="slow" advTm="7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67" title="20180616_18264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" y="249700"/>
            <a:ext cx="5918828" cy="4439124"/>
          </a:xfrm>
          <a:prstGeom prst="rect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 advTm="7000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68" title="20180728_17063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788" y="553951"/>
            <a:ext cx="8306427" cy="403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prism isContent="1" isInverted="1"/>
      </p:transition>
    </mc:Choice>
    <mc:Fallback xmlns="">
      <p:transition spd="slow" advTm="7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69" title="20180922_18074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250" y="152399"/>
            <a:ext cx="2721770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69" title="20180922_19515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2095" y="152399"/>
            <a:ext cx="2721770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pageCurlDouble"/>
      </p:transition>
    </mc:Choice>
    <mc:Fallback xmlns="">
      <p:transition spd="slow" advTm="7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70" title="20180922_20091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conveyor dir="l"/>
      </p:transition>
    </mc:Choice>
    <mc:Fallback xmlns="">
      <p:transition spd="slow" advTm="7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71" title="20180922_20122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25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conveyor dir="l"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076D2"/>
            </a:gs>
            <a:gs pos="100000">
              <a:srgbClr val="093053"/>
            </a:gs>
          </a:gsLst>
          <a:lin ang="5400012" scaled="0"/>
        </a:gra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 title="20240527_083622.jpg"/>
          <p:cNvPicPr preferRelativeResize="0"/>
          <p:nvPr/>
        </p:nvPicPr>
        <p:blipFill rotWithShape="1">
          <a:blip r:embed="rId3">
            <a:alphaModFix/>
          </a:blip>
          <a:srcRect b="20166"/>
          <a:stretch/>
        </p:blipFill>
        <p:spPr>
          <a:xfrm>
            <a:off x="740375" y="152400"/>
            <a:ext cx="7663252" cy="458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72" title="20180922_20102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25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conveyor dir="l"/>
      </p:transition>
    </mc:Choice>
    <mc:Fallback xmlns="">
      <p:transition spd="slow" advTm="7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73" title="20180922_20133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25" y="3048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conveyor dir="l"/>
      </p:transition>
    </mc:Choice>
    <mc:Fallback xmlns="">
      <p:transition spd="slow" advTm="7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74" title="Resized_20200225_15071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250" y="76200"/>
            <a:ext cx="3743400" cy="4991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88" name="Google Shape;388;p74" title="20150619_09560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3113" y="152400"/>
            <a:ext cx="2721900" cy="4838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7000">
        <p14:pan dir="u"/>
      </p:transition>
    </mc:Choice>
    <mc:Fallback xmlns="">
      <p:transition spd="slow" advTm="7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75" title="Resized_Resized_20210619_154856_2_.JPG"/>
          <p:cNvPicPr preferRelativeResize="0"/>
          <p:nvPr/>
        </p:nvPicPr>
        <p:blipFill rotWithShape="1">
          <a:blip r:embed="rId4">
            <a:alphaModFix/>
          </a:blip>
          <a:srcRect t="12512" b="22758"/>
          <a:stretch/>
        </p:blipFill>
        <p:spPr>
          <a:xfrm>
            <a:off x="1953913" y="221675"/>
            <a:ext cx="5236175" cy="4519101"/>
          </a:xfrm>
          <a:prstGeom prst="rect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14:flip dir="r"/>
      </p:transition>
    </mc:Choice>
    <mc:Fallback xmlns="">
      <p:transition spd="slow" advTm="7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76" title="20211111_112309.JPG"/>
          <p:cNvPicPr preferRelativeResize="0"/>
          <p:nvPr/>
        </p:nvPicPr>
        <p:blipFill rotWithShape="1">
          <a:blip r:embed="rId4">
            <a:alphaModFix/>
          </a:blip>
          <a:srcRect b="18606"/>
          <a:stretch/>
        </p:blipFill>
        <p:spPr>
          <a:xfrm>
            <a:off x="2041650" y="158488"/>
            <a:ext cx="4447300" cy="4826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8" title="PART_1757931256055_IMG_244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1600" y="208950"/>
            <a:ext cx="6300900" cy="4725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79" title="PART_1757931256060_IMG_244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3538" y="292900"/>
            <a:ext cx="6076800" cy="45576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000">
        <p:checker/>
      </p:transition>
    </mc:Choice>
    <mc:Fallback xmlns="">
      <p:transition spd="slow" advTm="7000">
        <p:checker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80" title="PART_1757931256064_IMG_2448.JPG"/>
          <p:cNvPicPr preferRelativeResize="0"/>
          <p:nvPr/>
        </p:nvPicPr>
        <p:blipFill rotWithShape="1">
          <a:blip r:embed="rId4">
            <a:alphaModFix/>
          </a:blip>
          <a:srcRect l="25278" t="10248" b="28125"/>
          <a:stretch/>
        </p:blipFill>
        <p:spPr>
          <a:xfrm>
            <a:off x="311064" y="352425"/>
            <a:ext cx="3807000" cy="4186200"/>
          </a:xfrm>
          <a:prstGeom prst="flowChartInputOutput">
            <a:avLst/>
          </a:prstGeom>
          <a:noFill/>
          <a:ln w="15240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9" name="Google Shape;419;p80" title="PART_1757931256066_IMG_2464.JPG"/>
          <p:cNvPicPr preferRelativeResize="0"/>
          <p:nvPr/>
        </p:nvPicPr>
        <p:blipFill rotWithShape="1">
          <a:blip r:embed="rId5">
            <a:alphaModFix/>
          </a:blip>
          <a:srcRect t="19371" b="9066"/>
          <a:stretch/>
        </p:blipFill>
        <p:spPr>
          <a:xfrm>
            <a:off x="4476725" y="478625"/>
            <a:ext cx="4387200" cy="4186200"/>
          </a:xfrm>
          <a:prstGeom prst="parallelogram">
            <a:avLst>
              <a:gd name="adj" fmla="val 25000"/>
            </a:avLst>
          </a:prstGeom>
          <a:noFill/>
          <a:ln w="15240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 advTm="7000">
    <p:wheel spokes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1" title="PART_1757931256069_IMG_2466.JPG"/>
          <p:cNvPicPr preferRelativeResize="0"/>
          <p:nvPr/>
        </p:nvPicPr>
        <p:blipFill rotWithShape="1">
          <a:blip r:embed="rId4">
            <a:alphaModFix/>
          </a:blip>
          <a:srcRect b="17817"/>
          <a:stretch/>
        </p:blipFill>
        <p:spPr>
          <a:xfrm>
            <a:off x="2171700" y="271475"/>
            <a:ext cx="4076700" cy="4467226"/>
          </a:xfrm>
          <a:prstGeom prst="rect">
            <a:avLst/>
          </a:prstGeom>
          <a:noFill/>
          <a:ln w="152400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000">
        <p14:glitter pattern="hexagon"/>
      </p:transition>
    </mc:Choice>
    <mc:Fallback xmlns="">
      <p:transition spd="slow" advTm="7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82" title="PART_1757931256072_IMG_2475.JPG"/>
          <p:cNvPicPr preferRelativeResize="0"/>
          <p:nvPr/>
        </p:nvPicPr>
        <p:blipFill rotWithShape="1">
          <a:blip r:embed="rId4">
            <a:alphaModFix/>
          </a:blip>
          <a:srcRect t="5628" b="8438"/>
          <a:stretch/>
        </p:blipFill>
        <p:spPr>
          <a:xfrm>
            <a:off x="2518750" y="219075"/>
            <a:ext cx="4106400" cy="4705500"/>
          </a:xfrm>
          <a:prstGeom prst="roundRect">
            <a:avLst>
              <a:gd name="adj" fmla="val 16667"/>
            </a:avLst>
          </a:prstGeom>
          <a:noFill/>
          <a:ln w="15240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r"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 title="20231230_162851.JPG"/>
          <p:cNvPicPr preferRelativeResize="0"/>
          <p:nvPr/>
        </p:nvPicPr>
        <p:blipFill rotWithShape="1">
          <a:blip r:embed="rId4">
            <a:alphaModFix/>
          </a:blip>
          <a:srcRect t="17005"/>
          <a:stretch/>
        </p:blipFill>
        <p:spPr>
          <a:xfrm>
            <a:off x="416675" y="68300"/>
            <a:ext cx="4416300" cy="4886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Tm="7000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83" title="PART_1757931256075_Resized_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0600" y="152400"/>
            <a:ext cx="2353200" cy="48387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5" name="Google Shape;435;p83" title="PART_1757931256079_Resized_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3571" y="152400"/>
            <a:ext cx="2348700" cy="48387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7000">
        <p14:honeycomb/>
      </p:transition>
    </mc:Choice>
    <mc:Fallback xmlns="">
      <p:transition spd="slow" advTm="7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E13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84" title="PART_1757931386248__storage_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925" y="152400"/>
            <a:ext cx="272176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84" title="_storage_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1044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85" title="Resized_Resized_20211111_113547_107182952218227.JPG"/>
          <p:cNvPicPr preferRelativeResize="0"/>
          <p:nvPr/>
        </p:nvPicPr>
        <p:blipFill rotWithShape="1">
          <a:blip r:embed="rId4">
            <a:alphaModFix/>
          </a:blip>
          <a:srcRect b="19021"/>
          <a:stretch/>
        </p:blipFill>
        <p:spPr>
          <a:xfrm>
            <a:off x="2322450" y="142950"/>
            <a:ext cx="4499100" cy="4857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000">
        <p14:ripple/>
      </p:transition>
    </mc:Choice>
    <mc:Fallback xmlns="">
      <p:transition spd="slow" advTm="7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6"/>
          <p:cNvSpPr/>
          <p:nvPr/>
        </p:nvSpPr>
        <p:spPr>
          <a:xfrm>
            <a:off x="721500" y="250050"/>
            <a:ext cx="7701000" cy="46434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86"/>
          <p:cNvSpPr/>
          <p:nvPr/>
        </p:nvSpPr>
        <p:spPr>
          <a:xfrm>
            <a:off x="1289725" y="539075"/>
            <a:ext cx="6876900" cy="3929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453" name="Google Shape;453;p86" title="Resized_Resized_7139_107183307863591.JPG"/>
          <p:cNvPicPr preferRelativeResize="0"/>
          <p:nvPr/>
        </p:nvPicPr>
        <p:blipFill rotWithShape="1">
          <a:blip r:embed="rId3">
            <a:alphaModFix/>
          </a:blip>
          <a:srcRect b="28062"/>
          <a:stretch/>
        </p:blipFill>
        <p:spPr>
          <a:xfrm>
            <a:off x="1049000" y="752538"/>
            <a:ext cx="6743700" cy="3638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14:flip dir="r"/>
      </p:transition>
    </mc:Choice>
    <mc:Fallback xmlns="">
      <p:transition spd="slow" advTm="7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87" title="Resized_Resized_20230211_122335_10718168023546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6200" y="152400"/>
            <a:ext cx="6451500" cy="4838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14:switch dir="r"/>
      </p:transition>
    </mc:Choice>
    <mc:Fallback xmlns="">
      <p:transition spd="slow" advTm="7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88" title="IMG_0250_107181627622029.JPG"/>
          <p:cNvPicPr preferRelativeResize="0"/>
          <p:nvPr/>
        </p:nvPicPr>
        <p:blipFill rotWithShape="1">
          <a:blip r:embed="rId3">
            <a:alphaModFix/>
          </a:blip>
          <a:srcRect l="14177" t="25689" r="21289" b="33390"/>
          <a:stretch/>
        </p:blipFill>
        <p:spPr>
          <a:xfrm>
            <a:off x="302925" y="440588"/>
            <a:ext cx="8841075" cy="42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89" title="Resized_Resized_Resized_20220618_165953_2__10718207501916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50" y="304800"/>
            <a:ext cx="6451500" cy="4838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Tm="7000">
    <p:randomBar dir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90" title="2681933726760234108002_10718126898093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0800" y="75200"/>
            <a:ext cx="3311700" cy="5001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Tm="7000">
    <p:cover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91" title="5946156156668874706_106515871001085.JPG"/>
          <p:cNvPicPr preferRelativeResize="0"/>
          <p:nvPr/>
        </p:nvPicPr>
        <p:blipFill rotWithShape="1">
          <a:blip r:embed="rId3">
            <a:alphaModFix/>
          </a:blip>
          <a:srcRect l="16982" t="8231" r="19270"/>
          <a:stretch/>
        </p:blipFill>
        <p:spPr>
          <a:xfrm>
            <a:off x="972350" y="136038"/>
            <a:ext cx="2539200" cy="4873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79" name="Google Shape;479;p91" title="Resized_Resized_20180614_164256_10651365787832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5124" y="180025"/>
            <a:ext cx="3589500" cy="4785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peelOff"/>
      </p:transition>
    </mc:Choice>
    <mc:Fallback xmlns="">
      <p:transition spd="slow" advTm="7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92" title="IMG_9011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2839352" y="268262"/>
            <a:ext cx="5983473" cy="448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92" title="IMG_9012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72051" y="746877"/>
            <a:ext cx="4707149" cy="3530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102"/>
            </a:gs>
            <a:gs pos="100000">
              <a:srgbClr val="795C0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 title="20220917_133630.JPG"/>
          <p:cNvPicPr preferRelativeResize="0"/>
          <p:nvPr/>
        </p:nvPicPr>
        <p:blipFill rotWithShape="1">
          <a:blip r:embed="rId3">
            <a:alphaModFix/>
          </a:blip>
          <a:srcRect b="20704"/>
          <a:stretch/>
        </p:blipFill>
        <p:spPr>
          <a:xfrm>
            <a:off x="387375" y="112950"/>
            <a:ext cx="4651200" cy="491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9" name="Google Shape;89;p19" title="20220917_133106.JPG"/>
          <p:cNvPicPr preferRelativeResize="0"/>
          <p:nvPr/>
        </p:nvPicPr>
        <p:blipFill rotWithShape="1">
          <a:blip r:embed="rId4">
            <a:alphaModFix/>
          </a:blip>
          <a:srcRect b="11964"/>
          <a:stretch/>
        </p:blipFill>
        <p:spPr>
          <a:xfrm>
            <a:off x="5189725" y="350000"/>
            <a:ext cx="3785676" cy="44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cover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93" title="Resized_20140619_112253_10651554225999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:circle/>
      </p:transition>
    </mc:Choice>
    <mc:Fallback xmlns="">
      <p:transition spd="slow" advTm="7000">
        <p:circl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94" title="Resized_Resized_20140908_204245_10651524461113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94" title="Resized_20141013_202934-SMILE_10651488129775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wind"/>
      </p:transition>
    </mc:Choice>
    <mc:Fallback xmlns="">
      <p:transition spd="slow" advTm="7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95" title="Resized_20151114_143320_10651452401223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push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96" title="Resized_Resized_20190927_100533_106512888661138.JPG"/>
          <p:cNvPicPr preferRelativeResize="0"/>
          <p:nvPr/>
        </p:nvPicPr>
        <p:blipFill rotWithShape="1">
          <a:blip r:embed="rId4">
            <a:alphaModFix/>
          </a:blip>
          <a:srcRect l="7244" r="6815" b="7347"/>
          <a:stretch/>
        </p:blipFill>
        <p:spPr>
          <a:xfrm>
            <a:off x="1389838" y="905650"/>
            <a:ext cx="6364324" cy="3332199"/>
          </a:xfrm>
          <a:prstGeom prst="rect">
            <a:avLst/>
          </a:prstGeom>
          <a:noFill/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r"/>
      </p:transition>
    </mc:Choice>
    <mc:Fallback xmlns="">
      <p:transition spd="slow" advTm="7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97" title="Resized_Resized_20180922_213604_10651318323082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2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97" title="draftpart175795514868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0750" y="195263"/>
            <a:ext cx="2839919" cy="47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window dir="vert"/>
      </p:transition>
    </mc:Choice>
    <mc:Fallback xmlns="">
      <p:transition spd="slow" advTm="7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98" title="Resized_IMAG0043_10558248098675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6123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wheel spokes="1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99" title="Resized_Resized_20140114_115924_10558120600008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700" y="152400"/>
            <a:ext cx="2721769" cy="4838700"/>
          </a:xfrm>
          <a:prstGeom prst="rect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23" name="Google Shape;523;p99" title="CAM00271_105581763374462.JPG"/>
          <p:cNvPicPr preferRelativeResize="0"/>
          <p:nvPr/>
        </p:nvPicPr>
        <p:blipFill rotWithShape="1">
          <a:blip r:embed="rId4">
            <a:alphaModFix/>
          </a:blip>
          <a:srcRect t="29093"/>
          <a:stretch/>
        </p:blipFill>
        <p:spPr>
          <a:xfrm>
            <a:off x="4330200" y="501125"/>
            <a:ext cx="4331625" cy="4141250"/>
          </a:xfrm>
          <a:prstGeom prst="rect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14:prism/>
      </p:transition>
    </mc:Choice>
    <mc:Fallback xmlns="">
      <p:transition spd="slow" advTm="7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100" title="IMG_3669458648718_10558107873758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375" y="224663"/>
            <a:ext cx="7041250" cy="469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14:prism/>
      </p:transition>
    </mc:Choice>
    <mc:Fallback xmlns="">
      <p:transition spd="slow" advTm="7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101" title="IMG_3639697296179_10558100578003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325" y="43300"/>
            <a:ext cx="7585350" cy="50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14:prism/>
      </p:transition>
    </mc:Choice>
    <mc:Fallback xmlns="">
      <p:transition spd="slow" advTm="7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102" title="IMG_3618885498083_1055807420170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25" y="-110900"/>
            <a:ext cx="8047949" cy="53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 title="Resized_Resized_20201010_145109_107183630245258.JPG"/>
          <p:cNvPicPr preferRelativeResize="0"/>
          <p:nvPr/>
        </p:nvPicPr>
        <p:blipFill rotWithShape="1">
          <a:blip r:embed="rId3">
            <a:alphaModFix/>
          </a:blip>
          <a:srcRect l="8248"/>
          <a:stretch/>
        </p:blipFill>
        <p:spPr>
          <a:xfrm>
            <a:off x="261975" y="515125"/>
            <a:ext cx="8109952" cy="42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0" descr="Classic Car template with vintage style, retro car (Provided by Getty Images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8375" y="60475"/>
            <a:ext cx="1830900" cy="1830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prism isInverted="1"/>
      </p:transition>
    </mc:Choice>
    <mc:Fallback xmlns="">
      <p:transition spd="slow" advTm="7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03"/>
          <p:cNvSpPr txBox="1"/>
          <p:nvPr/>
        </p:nvSpPr>
        <p:spPr>
          <a:xfrm>
            <a:off x="508800" y="124350"/>
            <a:ext cx="8126400" cy="489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544" name="Google Shape;544;p103" title="IMG_3586858154333_10558091624211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538" y="300425"/>
            <a:ext cx="7008925" cy="46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7000">
        <p15:prstTrans prst="curtains"/>
      </p:transition>
    </mc:Choice>
    <mc:Fallback xmlns="">
      <p:transition spd="slow" advTm="7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104" title="Resized_Resized_20140908_204245_10651524461113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152400"/>
            <a:ext cx="8602132" cy="4838699"/>
          </a:xfrm>
          <a:prstGeom prst="rect">
            <a:avLst/>
          </a:prstGeom>
          <a:noFill/>
          <a:ln w="76200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 advTm="7000">
    <p:push dir="u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105" title="facebook_1757801450203_7372753653792483270_9493514796243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6200" y="152400"/>
            <a:ext cx="6451500" cy="4838700"/>
          </a:xfrm>
          <a:prstGeom prst="snip2SameRect">
            <a:avLst>
              <a:gd name="adj1" fmla="val 16667"/>
              <a:gd name="adj2" fmla="val 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106" title="IMG_1463_10718165208551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50" y="152400"/>
            <a:ext cx="6451500" cy="4838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14:switch dir="r"/>
      </p:transition>
    </mc:Choice>
    <mc:Fallback xmlns="">
      <p:transition spd="slow" advTm="7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107" title="Resized_Resized_20240601_154345_10718133551307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3489"/>
            <a:ext cx="8839200" cy="4176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108" title="20231121_14395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225" y="210500"/>
            <a:ext cx="6296673" cy="4722501"/>
          </a:xfrm>
          <a:prstGeom prst="rect">
            <a:avLst/>
          </a:prstGeom>
          <a:noFill/>
          <a:ln w="114300" cap="flat" cmpd="sng">
            <a:solidFill>
              <a:srgbClr val="A61C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peelOff"/>
      </p:transition>
    </mc:Choice>
    <mc:Fallback xmlns="">
      <p:transition spd="slow" advTm="7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109" title="20250811_201037.jpg"/>
          <p:cNvPicPr preferRelativeResize="0"/>
          <p:nvPr/>
        </p:nvPicPr>
        <p:blipFill rotWithShape="1">
          <a:blip r:embed="rId4">
            <a:alphaModFix/>
          </a:blip>
          <a:srcRect t="21396"/>
          <a:stretch/>
        </p:blipFill>
        <p:spPr>
          <a:xfrm>
            <a:off x="2329675" y="138462"/>
            <a:ext cx="4643424" cy="4866575"/>
          </a:xfrm>
          <a:prstGeom prst="rect">
            <a:avLst/>
          </a:prstGeom>
          <a:noFill/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airplane"/>
      </p:transition>
    </mc:Choice>
    <mc:Fallback xmlns="">
      <p:transition spd="slow" advTm="7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110" title="FB_IMG_171443899122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20353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110" title="20241116_14152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4553" y="334338"/>
            <a:ext cx="5966449" cy="4474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drape"/>
      </p:transition>
    </mc:Choice>
    <mc:Fallback xmlns="">
      <p:transition spd="slow" advTm="7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11" title="20241116_12433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push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112" title="20241116_12193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On-screen Show (16:9)</PresentationFormat>
  <Paragraphs>18</Paragraphs>
  <Slides>104</Slides>
  <Notes>104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Simple Light</vt:lpstr>
      <vt:lpstr>PowerPoint Presentation</vt:lpstr>
      <vt:lpstr>VFW Post 10065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Shelley Coltrain</dc:creator>
  <cp:lastModifiedBy>Shelley Coltrain</cp:lastModifiedBy>
  <cp:revision>2</cp:revision>
  <dcterms:modified xsi:type="dcterms:W3CDTF">2025-11-07T21:24:52Z</dcterms:modified>
</cp:coreProperties>
</file>